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18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trictFirstAndLastChars="0" saveSubsetFonts="1" autoCompressPictures="0">
  <p:sldMasterIdLst>
    <p:sldMasterId id="2147483670" r:id="rId1"/>
    <p:sldMasterId id="214748367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3004800" cy="97536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416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In 2024, the people will be represented by two separate, yet equally important groups: the ux professionals who create experiences and the legal system which creates and enforces laws to protect them against bad ux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UX and the Law courses and specializations; hybrid degrees and certificates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With increased technical skills and knowledge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Initially, we will feel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Overall, we will see an increased focus on ethics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We will see strong activism from users as well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This will be a global movement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Good people don’t need laws to tell them to act responsibly; bad people will find a way around the laws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These are signs of becoming more mainstream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At a gut level, we all know that some uxs are harmful to users. However, we’re only at the early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In the future, even more entities will go digital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Smart homes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Smart vehicles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Smart clothes and accessories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Movies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Sub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indent="1143000" algn="ctr" rtl="0">
              <a:spcBef>
                <a:spcPts val="0"/>
              </a:spcBef>
              <a:defRPr/>
            </a:lvl6pPr>
            <a:lvl7pPr indent="1371600" algn="ctr" rtl="0">
              <a:spcBef>
                <a:spcPts val="0"/>
              </a:spcBef>
              <a:defRPr/>
            </a:lvl7pPr>
            <a:lvl8pPr indent="1600200" algn="ctr" rtl="0">
              <a:spcBef>
                <a:spcPts val="0"/>
              </a:spcBef>
              <a:defRPr/>
            </a:lvl8pPr>
            <a:lvl9pPr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Helvetica Neue"/>
              <a:buNone/>
              <a:defRPr/>
            </a:lvl1pPr>
            <a:lvl2pPr marL="0" indent="228600" algn="ctr" rtl="0">
              <a:spcBef>
                <a:spcPts val="0"/>
              </a:spcBef>
              <a:buFont typeface="Helvetica Neue"/>
              <a:buNone/>
              <a:defRPr/>
            </a:lvl2pPr>
            <a:lvl3pPr marL="0" indent="457200" algn="ctr" rtl="0">
              <a:spcBef>
                <a:spcPts val="0"/>
              </a:spcBef>
              <a:buFont typeface="Helvetica Neue"/>
              <a:buNone/>
              <a:defRPr/>
            </a:lvl3pPr>
            <a:lvl4pPr marL="0" indent="685800" algn="ctr" rtl="0">
              <a:spcBef>
                <a:spcPts val="0"/>
              </a:spcBef>
              <a:buFont typeface="Helvetica Neue"/>
              <a:buNone/>
              <a:defRPr/>
            </a:lvl4pPr>
            <a:lvl5pPr marL="0" indent="914400" algn="ctr" rtl="0">
              <a:spcBef>
                <a:spcPts val="0"/>
              </a:spcBef>
              <a:buFont typeface="Helvetica Neue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356350" y="9258300"/>
            <a:ext cx="279399" cy="274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228600" algn="ctr" rtl="0">
              <a:spcBef>
                <a:spcPts val="0"/>
              </a:spcBef>
              <a:defRPr/>
            </a:lvl2pPr>
            <a:lvl3pPr marL="0" marR="0" indent="457200" algn="ctr" rtl="0">
              <a:spcBef>
                <a:spcPts val="0"/>
              </a:spcBef>
              <a:defRPr/>
            </a:lvl3pPr>
            <a:lvl4pPr marL="0" marR="0" indent="685800" algn="ctr" rtl="0">
              <a:spcBef>
                <a:spcPts val="0"/>
              </a:spcBef>
              <a:defRPr/>
            </a:lvl4pPr>
            <a:lvl5pPr marL="0" marR="0" indent="914400" algn="ctr" rtl="0">
              <a:spcBef>
                <a:spcPts val="0"/>
              </a:spcBef>
              <a:defRPr/>
            </a:lvl5pPr>
            <a:lvl6pPr marL="0" marR="0" indent="1143000" algn="ctr" rtl="0">
              <a:spcBef>
                <a:spcPts val="0"/>
              </a:spcBef>
              <a:defRPr/>
            </a:lvl6pPr>
            <a:lvl7pPr marL="0" marR="0" indent="1371600" algn="ctr" rtl="0">
              <a:spcBef>
                <a:spcPts val="0"/>
              </a:spcBef>
              <a:defRPr/>
            </a:lvl7pPr>
            <a:lvl8pPr marL="0" marR="0" indent="1600200" algn="ctr" rtl="0">
              <a:spcBef>
                <a:spcPts val="0"/>
              </a:spcBef>
              <a:defRPr/>
            </a:lvl8pPr>
            <a:lvl9pPr marL="0" marR="0"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Quot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356350" y="9258300"/>
            <a:ext cx="279399" cy="274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228600" algn="ctr" rtl="0">
              <a:spcBef>
                <a:spcPts val="0"/>
              </a:spcBef>
              <a:defRPr/>
            </a:lvl2pPr>
            <a:lvl3pPr marL="0" marR="0" indent="457200" algn="ctr" rtl="0">
              <a:spcBef>
                <a:spcPts val="0"/>
              </a:spcBef>
              <a:defRPr/>
            </a:lvl3pPr>
            <a:lvl4pPr marL="0" marR="0" indent="685800" algn="ctr" rtl="0">
              <a:spcBef>
                <a:spcPts val="0"/>
              </a:spcBef>
              <a:defRPr/>
            </a:lvl4pPr>
            <a:lvl5pPr marL="0" marR="0" indent="914400" algn="ctr" rtl="0">
              <a:spcBef>
                <a:spcPts val="0"/>
              </a:spcBef>
              <a:defRPr/>
            </a:lvl5pPr>
            <a:lvl6pPr marL="0" marR="0" indent="1143000" algn="ctr" rtl="0">
              <a:spcBef>
                <a:spcPts val="0"/>
              </a:spcBef>
              <a:defRPr/>
            </a:lvl6pPr>
            <a:lvl7pPr marL="0" marR="0" indent="1371600" algn="ctr" rtl="0">
              <a:spcBef>
                <a:spcPts val="0"/>
              </a:spcBef>
              <a:defRPr/>
            </a:lvl7pPr>
            <a:lvl8pPr marL="0" marR="0" indent="1600200" algn="ctr" rtl="0">
              <a:spcBef>
                <a:spcPts val="0"/>
              </a:spcBef>
              <a:defRPr/>
            </a:lvl8pPr>
            <a:lvl9pPr marL="0" marR="0"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Phot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356350" y="9258300"/>
            <a:ext cx="279399" cy="274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228600" algn="ctr" rtl="0">
              <a:spcBef>
                <a:spcPts val="0"/>
              </a:spcBef>
              <a:defRPr/>
            </a:lvl2pPr>
            <a:lvl3pPr marL="0" marR="0" indent="457200" algn="ctr" rtl="0">
              <a:spcBef>
                <a:spcPts val="0"/>
              </a:spcBef>
              <a:defRPr/>
            </a:lvl3pPr>
            <a:lvl4pPr marL="0" marR="0" indent="685800" algn="ctr" rtl="0">
              <a:spcBef>
                <a:spcPts val="0"/>
              </a:spcBef>
              <a:defRPr/>
            </a:lvl4pPr>
            <a:lvl5pPr marL="0" marR="0" indent="914400" algn="ctr" rtl="0">
              <a:spcBef>
                <a:spcPts val="0"/>
              </a:spcBef>
              <a:defRPr/>
            </a:lvl5pPr>
            <a:lvl6pPr marL="0" marR="0" indent="1143000" algn="ctr" rtl="0">
              <a:spcBef>
                <a:spcPts val="0"/>
              </a:spcBef>
              <a:defRPr/>
            </a:lvl6pPr>
            <a:lvl7pPr marL="0" marR="0" indent="1371600" algn="ctr" rtl="0">
              <a:spcBef>
                <a:spcPts val="0"/>
              </a:spcBef>
              <a:defRPr/>
            </a:lvl7pPr>
            <a:lvl8pPr marL="0" marR="0" indent="1600200" algn="ctr" rtl="0">
              <a:spcBef>
                <a:spcPts val="0"/>
              </a:spcBef>
              <a:defRPr/>
            </a:lvl8pPr>
            <a:lvl9pPr marL="0" marR="0"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356350" y="9258300"/>
            <a:ext cx="279399" cy="274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228600" algn="ctr" rtl="0">
              <a:spcBef>
                <a:spcPts val="0"/>
              </a:spcBef>
              <a:defRPr/>
            </a:lvl2pPr>
            <a:lvl3pPr marL="0" marR="0" indent="457200" algn="ctr" rtl="0">
              <a:spcBef>
                <a:spcPts val="0"/>
              </a:spcBef>
              <a:defRPr/>
            </a:lvl3pPr>
            <a:lvl4pPr marL="0" marR="0" indent="685800" algn="ctr" rtl="0">
              <a:spcBef>
                <a:spcPts val="0"/>
              </a:spcBef>
              <a:defRPr/>
            </a:lvl4pPr>
            <a:lvl5pPr marL="0" marR="0" indent="914400" algn="ctr" rtl="0">
              <a:spcBef>
                <a:spcPts val="0"/>
              </a:spcBef>
              <a:defRPr/>
            </a:lvl5pPr>
            <a:lvl6pPr marL="0" marR="0" indent="1143000" algn="ctr" rtl="0">
              <a:spcBef>
                <a:spcPts val="0"/>
              </a:spcBef>
              <a:defRPr/>
            </a:lvl6pPr>
            <a:lvl7pPr marL="0" marR="0" indent="1371600" algn="ctr" rtl="0">
              <a:spcBef>
                <a:spcPts val="0"/>
              </a:spcBef>
              <a:defRPr/>
            </a:lvl7pPr>
            <a:lvl8pPr marL="0" marR="0" indent="1600200" algn="ctr" rtl="0">
              <a:spcBef>
                <a:spcPts val="0"/>
              </a:spcBef>
              <a:defRPr/>
            </a:lvl8pPr>
            <a:lvl9pPr marL="0" marR="0"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2400"/>
              </a:spcBef>
              <a:spcAft>
                <a:spcPts val="0"/>
              </a:spcAft>
              <a:buClr>
                <a:srgbClr val="AFB3B2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844800" y="254000"/>
            <a:ext cx="9474200" cy="14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2819400" y="2006600"/>
            <a:ext cx="9524999" cy="64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49300" indent="-388620" algn="l" rtl="0">
              <a:spcBef>
                <a:spcPts val="24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๏"/>
              <a:defRPr/>
            </a:lvl1pPr>
            <a:lvl2pPr marL="128270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2pPr>
            <a:lvl3pPr marL="172720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3pPr>
            <a:lvl4pPr marL="217170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4pPr>
            <a:lvl5pPr marL="261620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5pPr>
            <a:lvl6pPr marL="307340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6pPr>
            <a:lvl7pPr marL="353060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7pPr>
            <a:lvl8pPr marL="3987800" indent="-408940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8pPr>
            <a:lvl9pPr marL="4445000" indent="-408940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027112" y="6267450"/>
            <a:ext cx="11053761" cy="1936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027112" y="4133850"/>
            <a:ext cx="11053761" cy="21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2844800" y="254000"/>
            <a:ext cx="9474200" cy="14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819400" y="2006600"/>
            <a:ext cx="4686300" cy="64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7658100" y="2006600"/>
            <a:ext cx="4686300" cy="64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50875" y="2182813"/>
            <a:ext cx="5745162" cy="909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650875" y="3092450"/>
            <a:ext cx="5745162" cy="5619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3"/>
          </p:nvPr>
        </p:nvSpPr>
        <p:spPr>
          <a:xfrm>
            <a:off x="6605588" y="2182813"/>
            <a:ext cx="5748336" cy="909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4"/>
          </p:nvPr>
        </p:nvSpPr>
        <p:spPr>
          <a:xfrm>
            <a:off x="6605588" y="3092450"/>
            <a:ext cx="5748336" cy="5619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844800" y="254000"/>
            <a:ext cx="9474200" cy="14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>
  <p:cSld name="Content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50875" y="388937"/>
            <a:ext cx="4278312" cy="1652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5084762" y="388937"/>
            <a:ext cx="7269161" cy="8323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650875" y="2041525"/>
            <a:ext cx="4278312" cy="667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Photo - Horizontal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indent="1143000" algn="ctr" rtl="0">
              <a:spcBef>
                <a:spcPts val="0"/>
              </a:spcBef>
              <a:defRPr/>
            </a:lvl6pPr>
            <a:lvl7pPr indent="1371600" algn="ctr" rtl="0">
              <a:spcBef>
                <a:spcPts val="0"/>
              </a:spcBef>
              <a:defRPr/>
            </a:lvl7pPr>
            <a:lvl8pPr indent="1600200" algn="ctr" rtl="0">
              <a:spcBef>
                <a:spcPts val="0"/>
              </a:spcBef>
              <a:defRPr/>
            </a:lvl8pPr>
            <a:lvl9pPr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Helvetica Neue"/>
              <a:buNone/>
              <a:defRPr/>
            </a:lvl1pPr>
            <a:lvl2pPr marL="0" indent="228600" algn="ctr" rtl="0">
              <a:spcBef>
                <a:spcPts val="0"/>
              </a:spcBef>
              <a:buFont typeface="Helvetica Neue"/>
              <a:buNone/>
              <a:defRPr/>
            </a:lvl2pPr>
            <a:lvl3pPr marL="0" indent="457200" algn="ctr" rtl="0">
              <a:spcBef>
                <a:spcPts val="0"/>
              </a:spcBef>
              <a:buFont typeface="Helvetica Neue"/>
              <a:buNone/>
              <a:defRPr/>
            </a:lvl3pPr>
            <a:lvl4pPr marL="0" indent="685800" algn="ctr" rtl="0">
              <a:spcBef>
                <a:spcPts val="0"/>
              </a:spcBef>
              <a:buFont typeface="Helvetica Neue"/>
              <a:buNone/>
              <a:defRPr/>
            </a:lvl4pPr>
            <a:lvl5pPr marL="0" indent="914400" algn="ctr" rtl="0">
              <a:spcBef>
                <a:spcPts val="0"/>
              </a:spcBef>
              <a:buFont typeface="Helvetica Neue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356350" y="9258300"/>
            <a:ext cx="279399" cy="274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228600" algn="ctr" rtl="0">
              <a:spcBef>
                <a:spcPts val="0"/>
              </a:spcBef>
              <a:defRPr/>
            </a:lvl2pPr>
            <a:lvl3pPr marL="0" marR="0" indent="457200" algn="ctr" rtl="0">
              <a:spcBef>
                <a:spcPts val="0"/>
              </a:spcBef>
              <a:defRPr/>
            </a:lvl3pPr>
            <a:lvl4pPr marL="0" marR="0" indent="685800" algn="ctr" rtl="0">
              <a:spcBef>
                <a:spcPts val="0"/>
              </a:spcBef>
              <a:defRPr/>
            </a:lvl4pPr>
            <a:lvl5pPr marL="0" marR="0" indent="914400" algn="ctr" rtl="0">
              <a:spcBef>
                <a:spcPts val="0"/>
              </a:spcBef>
              <a:defRPr/>
            </a:lvl5pPr>
            <a:lvl6pPr marL="0" marR="0" indent="1143000" algn="ctr" rtl="0">
              <a:spcBef>
                <a:spcPts val="0"/>
              </a:spcBef>
              <a:defRPr/>
            </a:lvl6pPr>
            <a:lvl7pPr marL="0" marR="0" indent="1371600" algn="ctr" rtl="0">
              <a:spcBef>
                <a:spcPts val="0"/>
              </a:spcBef>
              <a:defRPr/>
            </a:lvl7pPr>
            <a:lvl8pPr marL="0" marR="0" indent="1600200" algn="ctr" rtl="0">
              <a:spcBef>
                <a:spcPts val="0"/>
              </a:spcBef>
              <a:defRPr/>
            </a:lvl8pPr>
            <a:lvl9pPr marL="0" marR="0"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>
  <p:cSld name="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2549525" y="871537"/>
            <a:ext cx="7802563" cy="58515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>
  <p:cSld name="Title and Vertical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844800" y="254000"/>
            <a:ext cx="9474200" cy="14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4381500" y="444500"/>
            <a:ext cx="6400799" cy="9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49300" indent="-388620" algn="l" rtl="0">
              <a:spcBef>
                <a:spcPts val="24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๏"/>
              <a:defRPr/>
            </a:lvl1pPr>
            <a:lvl2pPr marL="128270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2pPr>
            <a:lvl3pPr marL="172720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3pPr>
            <a:lvl4pPr marL="217170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4pPr>
            <a:lvl5pPr marL="261620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5pPr>
            <a:lvl6pPr marL="307340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6pPr>
            <a:lvl7pPr marL="353060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7pPr>
            <a:lvl8pPr marL="3987800" indent="-408940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8pPr>
            <a:lvl9pPr marL="4445000" indent="-408940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>
  <p:cSld name="Vertical Title an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5400000">
            <a:off x="7077075" y="3140074"/>
            <a:ext cx="8153399" cy="2381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2238375" y="835024"/>
            <a:ext cx="8153399" cy="6991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49300" indent="-388620" algn="l" rtl="0">
              <a:spcBef>
                <a:spcPts val="24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๏"/>
              <a:defRPr/>
            </a:lvl1pPr>
            <a:lvl2pPr marL="128270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2pPr>
            <a:lvl3pPr marL="172720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3pPr>
            <a:lvl4pPr marL="217170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4pPr>
            <a:lvl5pPr marL="261620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5pPr>
            <a:lvl6pPr marL="307340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6pPr>
            <a:lvl7pPr marL="353060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7pPr>
            <a:lvl8pPr marL="3987800" indent="-408940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8pPr>
            <a:lvl9pPr marL="4445000" indent="-408940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 - Cent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indent="1143000" algn="ctr" rtl="0">
              <a:spcBef>
                <a:spcPts val="0"/>
              </a:spcBef>
              <a:defRPr/>
            </a:lvl6pPr>
            <a:lvl7pPr indent="1371600" algn="ctr" rtl="0">
              <a:spcBef>
                <a:spcPts val="0"/>
              </a:spcBef>
              <a:defRPr/>
            </a:lvl7pPr>
            <a:lvl8pPr indent="1600200" algn="ctr" rtl="0">
              <a:spcBef>
                <a:spcPts val="0"/>
              </a:spcBef>
              <a:defRPr/>
            </a:lvl8pPr>
            <a:lvl9pPr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356350" y="9258300"/>
            <a:ext cx="279399" cy="274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228600" algn="ctr" rtl="0">
              <a:spcBef>
                <a:spcPts val="0"/>
              </a:spcBef>
              <a:defRPr/>
            </a:lvl2pPr>
            <a:lvl3pPr marL="0" marR="0" indent="457200" algn="ctr" rtl="0">
              <a:spcBef>
                <a:spcPts val="0"/>
              </a:spcBef>
              <a:defRPr/>
            </a:lvl3pPr>
            <a:lvl4pPr marL="0" marR="0" indent="685800" algn="ctr" rtl="0">
              <a:spcBef>
                <a:spcPts val="0"/>
              </a:spcBef>
              <a:defRPr/>
            </a:lvl4pPr>
            <a:lvl5pPr marL="0" marR="0" indent="914400" algn="ctr" rtl="0">
              <a:spcBef>
                <a:spcPts val="0"/>
              </a:spcBef>
              <a:defRPr/>
            </a:lvl5pPr>
            <a:lvl6pPr marL="0" marR="0" indent="1143000" algn="ctr" rtl="0">
              <a:spcBef>
                <a:spcPts val="0"/>
              </a:spcBef>
              <a:defRPr/>
            </a:lvl6pPr>
            <a:lvl7pPr marL="0" marR="0" indent="1371600" algn="ctr" rtl="0">
              <a:spcBef>
                <a:spcPts val="0"/>
              </a:spcBef>
              <a:defRPr/>
            </a:lvl7pPr>
            <a:lvl8pPr marL="0" marR="0" indent="1600200" algn="ctr" rtl="0">
              <a:spcBef>
                <a:spcPts val="0"/>
              </a:spcBef>
              <a:defRPr/>
            </a:lvl8pPr>
            <a:lvl9pPr marL="0" marR="0"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Photo - Vertica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3999" cy="398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952500" y="4762500"/>
            <a:ext cx="5333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Helvetica Neue"/>
              <a:buNone/>
              <a:defRPr/>
            </a:lvl1pPr>
            <a:lvl2pPr marL="0" indent="228600" algn="ctr" rtl="0">
              <a:spcBef>
                <a:spcPts val="0"/>
              </a:spcBef>
              <a:buFont typeface="Helvetica Neue"/>
              <a:buNone/>
              <a:defRPr/>
            </a:lvl2pPr>
            <a:lvl3pPr marL="0" indent="457200" algn="ctr" rtl="0">
              <a:spcBef>
                <a:spcPts val="0"/>
              </a:spcBef>
              <a:buFont typeface="Helvetica Neue"/>
              <a:buNone/>
              <a:defRPr/>
            </a:lvl3pPr>
            <a:lvl4pPr marL="0" indent="685800" algn="ctr" rtl="0">
              <a:spcBef>
                <a:spcPts val="0"/>
              </a:spcBef>
              <a:buFont typeface="Helvetica Neue"/>
              <a:buNone/>
              <a:defRPr/>
            </a:lvl4pPr>
            <a:lvl5pPr marL="0" indent="914400" algn="ctr" rtl="0">
              <a:spcBef>
                <a:spcPts val="0"/>
              </a:spcBef>
              <a:buFont typeface="Helvetica Neue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356350" y="9258300"/>
            <a:ext cx="279399" cy="274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228600" algn="ctr" rtl="0">
              <a:spcBef>
                <a:spcPts val="0"/>
              </a:spcBef>
              <a:defRPr/>
            </a:lvl2pPr>
            <a:lvl3pPr marL="0" marR="0" indent="457200" algn="ctr" rtl="0">
              <a:spcBef>
                <a:spcPts val="0"/>
              </a:spcBef>
              <a:defRPr/>
            </a:lvl3pPr>
            <a:lvl4pPr marL="0" marR="0" indent="685800" algn="ctr" rtl="0">
              <a:spcBef>
                <a:spcPts val="0"/>
              </a:spcBef>
              <a:defRPr/>
            </a:lvl4pPr>
            <a:lvl5pPr marL="0" marR="0" indent="914400" algn="ctr" rtl="0">
              <a:spcBef>
                <a:spcPts val="0"/>
              </a:spcBef>
              <a:defRPr/>
            </a:lvl5pPr>
            <a:lvl6pPr marL="0" marR="0" indent="1143000" algn="ctr" rtl="0">
              <a:spcBef>
                <a:spcPts val="0"/>
              </a:spcBef>
              <a:defRPr/>
            </a:lvl6pPr>
            <a:lvl7pPr marL="0" marR="0" indent="1371600" algn="ctr" rtl="0">
              <a:spcBef>
                <a:spcPts val="0"/>
              </a:spcBef>
              <a:defRPr/>
            </a:lvl7pPr>
            <a:lvl8pPr marL="0" marR="0" indent="1600200" algn="ctr" rtl="0">
              <a:spcBef>
                <a:spcPts val="0"/>
              </a:spcBef>
              <a:defRPr/>
            </a:lvl8pPr>
            <a:lvl9pPr marL="0" marR="0"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 - Top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indent="1143000" algn="ctr" rtl="0">
              <a:spcBef>
                <a:spcPts val="0"/>
              </a:spcBef>
              <a:defRPr/>
            </a:lvl6pPr>
            <a:lvl7pPr indent="1371600" algn="ctr" rtl="0">
              <a:spcBef>
                <a:spcPts val="0"/>
              </a:spcBef>
              <a:defRPr/>
            </a:lvl7pPr>
            <a:lvl8pPr indent="1600200" algn="ctr" rtl="0">
              <a:spcBef>
                <a:spcPts val="0"/>
              </a:spcBef>
              <a:defRPr/>
            </a:lvl8pPr>
            <a:lvl9pPr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356350" y="9258300"/>
            <a:ext cx="279399" cy="274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228600" algn="ctr" rtl="0">
              <a:spcBef>
                <a:spcPts val="0"/>
              </a:spcBef>
              <a:defRPr/>
            </a:lvl2pPr>
            <a:lvl3pPr marL="0" marR="0" indent="457200" algn="ctr" rtl="0">
              <a:spcBef>
                <a:spcPts val="0"/>
              </a:spcBef>
              <a:defRPr/>
            </a:lvl3pPr>
            <a:lvl4pPr marL="0" marR="0" indent="685800" algn="ctr" rtl="0">
              <a:spcBef>
                <a:spcPts val="0"/>
              </a:spcBef>
              <a:defRPr/>
            </a:lvl4pPr>
            <a:lvl5pPr marL="0" marR="0" indent="914400" algn="ctr" rtl="0">
              <a:spcBef>
                <a:spcPts val="0"/>
              </a:spcBef>
              <a:defRPr/>
            </a:lvl5pPr>
            <a:lvl6pPr marL="0" marR="0" indent="1143000" algn="ctr" rtl="0">
              <a:spcBef>
                <a:spcPts val="0"/>
              </a:spcBef>
              <a:defRPr/>
            </a:lvl6pPr>
            <a:lvl7pPr marL="0" marR="0" indent="1371600" algn="ctr" rtl="0">
              <a:spcBef>
                <a:spcPts val="0"/>
              </a:spcBef>
              <a:defRPr/>
            </a:lvl7pPr>
            <a:lvl8pPr marL="0" marR="0" indent="1600200" algn="ctr" rtl="0">
              <a:spcBef>
                <a:spcPts val="0"/>
              </a:spcBef>
              <a:defRPr/>
            </a:lvl8pPr>
            <a:lvl9pPr marL="0" marR="0"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 &amp; Bulle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indent="1143000" algn="ctr" rtl="0">
              <a:spcBef>
                <a:spcPts val="0"/>
              </a:spcBef>
              <a:defRPr/>
            </a:lvl6pPr>
            <a:lvl7pPr indent="1371600" algn="ctr" rtl="0">
              <a:spcBef>
                <a:spcPts val="0"/>
              </a:spcBef>
              <a:defRPr/>
            </a:lvl7pPr>
            <a:lvl8pPr indent="1600200" algn="ctr" rtl="0">
              <a:spcBef>
                <a:spcPts val="0"/>
              </a:spcBef>
              <a:defRPr/>
            </a:lvl8pPr>
            <a:lvl9pPr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44500" indent="-263525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Char char="•"/>
              <a:defRPr/>
            </a:lvl1pPr>
            <a:lvl2pPr marL="889000" indent="-263525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Char char="•"/>
              <a:defRPr/>
            </a:lvl2pPr>
            <a:lvl3pPr marL="1333500" indent="-263525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Char char="•"/>
              <a:defRPr/>
            </a:lvl3pPr>
            <a:lvl4pPr marL="1778000" indent="-263525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Char char="•"/>
              <a:defRPr/>
            </a:lvl4pPr>
            <a:lvl5pPr marL="2222500" indent="-263525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Char char="•"/>
              <a:defRPr/>
            </a:lvl5pPr>
            <a:lvl6pPr marL="2667000" indent="-263525" rtl="0">
              <a:spcBef>
                <a:spcPts val="4200"/>
              </a:spcBef>
              <a:buClr>
                <a:srgbClr val="FFFFFF"/>
              </a:buClr>
              <a:buFont typeface="Helvetica Neue"/>
              <a:buChar char="•"/>
              <a:defRPr/>
            </a:lvl6pPr>
            <a:lvl7pPr marL="3111500" indent="-263525" rtl="0">
              <a:spcBef>
                <a:spcPts val="4200"/>
              </a:spcBef>
              <a:buClr>
                <a:srgbClr val="FFFFFF"/>
              </a:buClr>
              <a:buFont typeface="Helvetica Neue"/>
              <a:buChar char="•"/>
              <a:defRPr/>
            </a:lvl7pPr>
            <a:lvl8pPr marL="3556000" indent="-263525" rtl="0">
              <a:spcBef>
                <a:spcPts val="4200"/>
              </a:spcBef>
              <a:buClr>
                <a:srgbClr val="FFFFFF"/>
              </a:buClr>
              <a:buFont typeface="Helvetica Neue"/>
              <a:buChar char="•"/>
              <a:defRPr/>
            </a:lvl8pPr>
            <a:lvl9pPr marL="4000500" indent="-263525" rtl="0">
              <a:spcBef>
                <a:spcPts val="4200"/>
              </a:spcBef>
              <a:buClr>
                <a:srgbClr val="FFFFFF"/>
              </a:buClr>
              <a:buFont typeface="Helvetica Neue"/>
              <a:buChar char="•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356350" y="9258300"/>
            <a:ext cx="279399" cy="274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228600" algn="ctr" rtl="0">
              <a:spcBef>
                <a:spcPts val="0"/>
              </a:spcBef>
              <a:defRPr/>
            </a:lvl2pPr>
            <a:lvl3pPr marL="0" marR="0" indent="457200" algn="ctr" rtl="0">
              <a:spcBef>
                <a:spcPts val="0"/>
              </a:spcBef>
              <a:defRPr/>
            </a:lvl3pPr>
            <a:lvl4pPr marL="0" marR="0" indent="685800" algn="ctr" rtl="0">
              <a:spcBef>
                <a:spcPts val="0"/>
              </a:spcBef>
              <a:defRPr/>
            </a:lvl4pPr>
            <a:lvl5pPr marL="0" marR="0" indent="914400" algn="ctr" rtl="0">
              <a:spcBef>
                <a:spcPts val="0"/>
              </a:spcBef>
              <a:defRPr/>
            </a:lvl5pPr>
            <a:lvl6pPr marL="0" marR="0" indent="1143000" algn="ctr" rtl="0">
              <a:spcBef>
                <a:spcPts val="0"/>
              </a:spcBef>
              <a:defRPr/>
            </a:lvl6pPr>
            <a:lvl7pPr marL="0" marR="0" indent="1371600" algn="ctr" rtl="0">
              <a:spcBef>
                <a:spcPts val="0"/>
              </a:spcBef>
              <a:defRPr/>
            </a:lvl7pPr>
            <a:lvl8pPr marL="0" marR="0" indent="1600200" algn="ctr" rtl="0">
              <a:spcBef>
                <a:spcPts val="0"/>
              </a:spcBef>
              <a:defRPr/>
            </a:lvl8pPr>
            <a:lvl9pPr marL="0" marR="0"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, Bullets &amp; Phot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indent="1143000" algn="ctr" rtl="0">
              <a:spcBef>
                <a:spcPts val="0"/>
              </a:spcBef>
              <a:defRPr/>
            </a:lvl6pPr>
            <a:lvl7pPr indent="1371600" algn="ctr" rtl="0">
              <a:spcBef>
                <a:spcPts val="0"/>
              </a:spcBef>
              <a:defRPr/>
            </a:lvl7pPr>
            <a:lvl8pPr indent="1600200" algn="ctr" rtl="0">
              <a:spcBef>
                <a:spcPts val="0"/>
              </a:spcBef>
              <a:defRPr/>
            </a:lvl8pPr>
            <a:lvl9pPr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53339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indent="-342900" rtl="0">
              <a:spcBef>
                <a:spcPts val="3200"/>
              </a:spcBef>
              <a:defRPr/>
            </a:lvl1pPr>
            <a:lvl2pPr marL="685800" indent="-342900" rtl="0">
              <a:spcBef>
                <a:spcPts val="3200"/>
              </a:spcBef>
              <a:defRPr/>
            </a:lvl2pPr>
            <a:lvl3pPr marL="1231900" indent="-342900" rtl="0">
              <a:spcBef>
                <a:spcPts val="3200"/>
              </a:spcBef>
              <a:defRPr/>
            </a:lvl3pPr>
            <a:lvl4pPr marL="1676400" indent="-342900" rtl="0">
              <a:spcBef>
                <a:spcPts val="3200"/>
              </a:spcBef>
              <a:defRPr/>
            </a:lvl4pPr>
            <a:lvl5pPr marL="2120900" indent="-342900" rtl="0">
              <a:spcBef>
                <a:spcPts val="320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356350" y="9258300"/>
            <a:ext cx="279399" cy="274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228600" algn="ctr" rtl="0">
              <a:spcBef>
                <a:spcPts val="0"/>
              </a:spcBef>
              <a:defRPr/>
            </a:lvl2pPr>
            <a:lvl3pPr marL="0" marR="0" indent="457200" algn="ctr" rtl="0">
              <a:spcBef>
                <a:spcPts val="0"/>
              </a:spcBef>
              <a:defRPr/>
            </a:lvl3pPr>
            <a:lvl4pPr marL="0" marR="0" indent="685800" algn="ctr" rtl="0">
              <a:spcBef>
                <a:spcPts val="0"/>
              </a:spcBef>
              <a:defRPr/>
            </a:lvl4pPr>
            <a:lvl5pPr marL="0" marR="0" indent="914400" algn="ctr" rtl="0">
              <a:spcBef>
                <a:spcPts val="0"/>
              </a:spcBef>
              <a:defRPr/>
            </a:lvl5pPr>
            <a:lvl6pPr marL="0" marR="0" indent="1143000" algn="ctr" rtl="0">
              <a:spcBef>
                <a:spcPts val="0"/>
              </a:spcBef>
              <a:defRPr/>
            </a:lvl6pPr>
            <a:lvl7pPr marL="0" marR="0" indent="1371600" algn="ctr" rtl="0">
              <a:spcBef>
                <a:spcPts val="0"/>
              </a:spcBef>
              <a:defRPr/>
            </a:lvl7pPr>
            <a:lvl8pPr marL="0" marR="0" indent="1600200" algn="ctr" rtl="0">
              <a:spcBef>
                <a:spcPts val="0"/>
              </a:spcBef>
              <a:defRPr/>
            </a:lvl8pPr>
            <a:lvl9pPr marL="0" marR="0"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Bulle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799" cy="72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44500" indent="-263525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Char char="•"/>
              <a:defRPr/>
            </a:lvl1pPr>
            <a:lvl2pPr marL="889000" indent="-263525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Char char="•"/>
              <a:defRPr/>
            </a:lvl2pPr>
            <a:lvl3pPr marL="1333500" indent="-263525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Char char="•"/>
              <a:defRPr/>
            </a:lvl3pPr>
            <a:lvl4pPr marL="1778000" indent="-263525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Char char="•"/>
              <a:defRPr/>
            </a:lvl4pPr>
            <a:lvl5pPr marL="2222500" indent="-263525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Char char="•"/>
              <a:defRPr/>
            </a:lvl5pPr>
            <a:lvl6pPr marL="2667000" indent="-263525" rtl="0">
              <a:spcBef>
                <a:spcPts val="4200"/>
              </a:spcBef>
              <a:buClr>
                <a:srgbClr val="FFFFFF"/>
              </a:buClr>
              <a:buFont typeface="Helvetica Neue"/>
              <a:buChar char="•"/>
              <a:defRPr/>
            </a:lvl6pPr>
            <a:lvl7pPr marL="3111500" indent="-263525" rtl="0">
              <a:spcBef>
                <a:spcPts val="4200"/>
              </a:spcBef>
              <a:buClr>
                <a:srgbClr val="FFFFFF"/>
              </a:buClr>
              <a:buFont typeface="Helvetica Neue"/>
              <a:buChar char="•"/>
              <a:defRPr/>
            </a:lvl7pPr>
            <a:lvl8pPr marL="3556000" indent="-263525" rtl="0">
              <a:spcBef>
                <a:spcPts val="4200"/>
              </a:spcBef>
              <a:buClr>
                <a:srgbClr val="FFFFFF"/>
              </a:buClr>
              <a:buFont typeface="Helvetica Neue"/>
              <a:buChar char="•"/>
              <a:defRPr/>
            </a:lvl8pPr>
            <a:lvl9pPr marL="4000500" indent="-263525" rtl="0">
              <a:spcBef>
                <a:spcPts val="4200"/>
              </a:spcBef>
              <a:buClr>
                <a:srgbClr val="FFFFFF"/>
              </a:buClr>
              <a:buFont typeface="Helvetica Neue"/>
              <a:buChar char="•"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356350" y="9258300"/>
            <a:ext cx="279399" cy="274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228600" algn="ctr" rtl="0">
              <a:spcBef>
                <a:spcPts val="0"/>
              </a:spcBef>
              <a:defRPr/>
            </a:lvl2pPr>
            <a:lvl3pPr marL="0" marR="0" indent="457200" algn="ctr" rtl="0">
              <a:spcBef>
                <a:spcPts val="0"/>
              </a:spcBef>
              <a:defRPr/>
            </a:lvl3pPr>
            <a:lvl4pPr marL="0" marR="0" indent="685800" algn="ctr" rtl="0">
              <a:spcBef>
                <a:spcPts val="0"/>
              </a:spcBef>
              <a:defRPr/>
            </a:lvl4pPr>
            <a:lvl5pPr marL="0" marR="0" indent="914400" algn="ctr" rtl="0">
              <a:spcBef>
                <a:spcPts val="0"/>
              </a:spcBef>
              <a:defRPr/>
            </a:lvl5pPr>
            <a:lvl6pPr marL="0" marR="0" indent="1143000" algn="ctr" rtl="0">
              <a:spcBef>
                <a:spcPts val="0"/>
              </a:spcBef>
              <a:defRPr/>
            </a:lvl6pPr>
            <a:lvl7pPr marL="0" marR="0" indent="1371600" algn="ctr" rtl="0">
              <a:spcBef>
                <a:spcPts val="0"/>
              </a:spcBef>
              <a:defRPr/>
            </a:lvl7pPr>
            <a:lvl8pPr marL="0" marR="0" indent="1600200" algn="ctr" rtl="0">
              <a:spcBef>
                <a:spcPts val="0"/>
              </a:spcBef>
              <a:defRPr/>
            </a:lvl8pPr>
            <a:lvl9pPr marL="0" marR="0"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Photo - 3 Up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6350" y="9258300"/>
            <a:ext cx="279399" cy="274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228600" algn="ctr" rtl="0">
              <a:spcBef>
                <a:spcPts val="0"/>
              </a:spcBef>
              <a:defRPr/>
            </a:lvl2pPr>
            <a:lvl3pPr marL="0" marR="0" indent="457200" algn="ctr" rtl="0">
              <a:spcBef>
                <a:spcPts val="0"/>
              </a:spcBef>
              <a:defRPr/>
            </a:lvl3pPr>
            <a:lvl4pPr marL="0" marR="0" indent="685800" algn="ctr" rtl="0">
              <a:spcBef>
                <a:spcPts val="0"/>
              </a:spcBef>
              <a:defRPr/>
            </a:lvl4pPr>
            <a:lvl5pPr marL="0" marR="0" indent="914400" algn="ctr" rtl="0">
              <a:spcBef>
                <a:spcPts val="0"/>
              </a:spcBef>
              <a:defRPr/>
            </a:lvl5pPr>
            <a:lvl6pPr marL="0" marR="0" indent="1143000" algn="ctr" rtl="0">
              <a:spcBef>
                <a:spcPts val="0"/>
              </a:spcBef>
              <a:defRPr/>
            </a:lvl6pPr>
            <a:lvl7pPr marL="0" marR="0" indent="1371600" algn="ctr" rtl="0">
              <a:spcBef>
                <a:spcPts val="0"/>
              </a:spcBef>
              <a:defRPr/>
            </a:lvl7pPr>
            <a:lvl8pPr marL="0" marR="0" indent="1600200" algn="ctr" rtl="0">
              <a:spcBef>
                <a:spcPts val="0"/>
              </a:spcBef>
              <a:defRPr/>
            </a:lvl8pPr>
            <a:lvl9pPr marL="0" marR="0"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15000">
    <p:cut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jpeg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0" marR="0" indent="1143000" algn="ctr" rtl="0">
              <a:spcBef>
                <a:spcPts val="0"/>
              </a:spcBef>
              <a:defRPr/>
            </a:lvl6pPr>
            <a:lvl7pPr marL="0" marR="0" indent="1371600" algn="ctr" rtl="0">
              <a:spcBef>
                <a:spcPts val="0"/>
              </a:spcBef>
              <a:defRPr/>
            </a:lvl7pPr>
            <a:lvl8pPr marL="0" marR="0" indent="1600200" algn="ctr" rtl="0">
              <a:spcBef>
                <a:spcPts val="0"/>
              </a:spcBef>
              <a:defRPr/>
            </a:lvl8pPr>
            <a:lvl9pPr marL="0" marR="0"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44500" marR="0" indent="-263525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Char char="•"/>
              <a:defRPr/>
            </a:lvl1pPr>
            <a:lvl2pPr marL="889000" marR="0" indent="-263525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Char char="•"/>
              <a:defRPr/>
            </a:lvl2pPr>
            <a:lvl3pPr marL="1333500" marR="0" indent="-263525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Char char="•"/>
              <a:defRPr/>
            </a:lvl3pPr>
            <a:lvl4pPr marL="1778000" marR="0" indent="-263525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Char char="•"/>
              <a:defRPr/>
            </a:lvl4pPr>
            <a:lvl5pPr marL="2222500" marR="0" indent="-263525" algn="l" rtl="0"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Char char="•"/>
              <a:defRPr/>
            </a:lvl5pPr>
            <a:lvl6pPr marL="2667000" marR="0" indent="-263525" algn="l" rtl="0">
              <a:spcBef>
                <a:spcPts val="4200"/>
              </a:spcBef>
              <a:buClr>
                <a:srgbClr val="FFFFFF"/>
              </a:buClr>
              <a:buFont typeface="Helvetica Neue"/>
              <a:buChar char="•"/>
              <a:defRPr/>
            </a:lvl6pPr>
            <a:lvl7pPr marL="3111500" marR="0" indent="-263525" algn="l" rtl="0">
              <a:spcBef>
                <a:spcPts val="4200"/>
              </a:spcBef>
              <a:buClr>
                <a:srgbClr val="FFFFFF"/>
              </a:buClr>
              <a:buFont typeface="Helvetica Neue"/>
              <a:buChar char="•"/>
              <a:defRPr/>
            </a:lvl7pPr>
            <a:lvl8pPr marL="3556000" marR="0" indent="-263525" algn="l" rtl="0">
              <a:spcBef>
                <a:spcPts val="4200"/>
              </a:spcBef>
              <a:buClr>
                <a:srgbClr val="FFFFFF"/>
              </a:buClr>
              <a:buFont typeface="Helvetica Neue"/>
              <a:buChar char="•"/>
              <a:defRPr/>
            </a:lvl8pPr>
            <a:lvl9pPr marL="4000500" marR="0" indent="-263525" algn="l" rtl="0">
              <a:spcBef>
                <a:spcPts val="4200"/>
              </a:spcBef>
              <a:buClr>
                <a:srgbClr val="FFFFFF"/>
              </a:buClr>
              <a:buFont typeface="Helvetica Neue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6356350" y="9258300"/>
            <a:ext cx="279399" cy="274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228600" algn="ctr" rtl="0">
              <a:spcBef>
                <a:spcPts val="0"/>
              </a:spcBef>
              <a:defRPr/>
            </a:lvl2pPr>
            <a:lvl3pPr marL="0" marR="0" indent="457200" algn="ctr" rtl="0">
              <a:spcBef>
                <a:spcPts val="0"/>
              </a:spcBef>
              <a:defRPr/>
            </a:lvl3pPr>
            <a:lvl4pPr marL="0" marR="0" indent="685800" algn="ctr" rtl="0">
              <a:spcBef>
                <a:spcPts val="0"/>
              </a:spcBef>
              <a:defRPr/>
            </a:lvl4pPr>
            <a:lvl5pPr marL="0" marR="0" indent="914400" algn="ctr" rtl="0">
              <a:spcBef>
                <a:spcPts val="0"/>
              </a:spcBef>
              <a:defRPr/>
            </a:lvl5pPr>
            <a:lvl6pPr marL="0" marR="0" indent="1143000" algn="ctr" rtl="0">
              <a:spcBef>
                <a:spcPts val="0"/>
              </a:spcBef>
              <a:defRPr/>
            </a:lvl6pPr>
            <a:lvl7pPr marL="0" marR="0" indent="1371600" algn="ctr" rtl="0">
              <a:spcBef>
                <a:spcPts val="0"/>
              </a:spcBef>
              <a:defRPr/>
            </a:lvl7pPr>
            <a:lvl8pPr marL="0" marR="0" indent="1600200" algn="ctr" rtl="0">
              <a:spcBef>
                <a:spcPts val="0"/>
              </a:spcBef>
              <a:defRPr/>
            </a:lvl8pPr>
            <a:lvl9pPr marL="0" marR="0" indent="18288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 advClick="0" advTm="15000">
    <p:cut/>
  </p:transition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/>
          <p:cNvPicPr preferRelativeResize="0"/>
          <p:nvPr/>
        </p:nvPicPr>
        <p:blipFill rotWithShape="1">
          <a:blip r:embed="rId12"/>
          <a:srcRect/>
          <a:stretch/>
        </p:blipFill>
        <p:spPr>
          <a:xfrm>
            <a:off x="1449387" y="-471487"/>
            <a:ext cx="12206286" cy="1192371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/>
          <p:nvPr/>
        </p:nvSpPr>
        <p:spPr>
          <a:xfrm>
            <a:off x="-25400" y="3098800"/>
            <a:ext cx="2540000" cy="5384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 baseline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-25400" y="-127000"/>
            <a:ext cx="2540000" cy="142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 baseline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-76200" y="1270000"/>
            <a:ext cx="2590800" cy="1879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 baseline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-177800" y="8483600"/>
            <a:ext cx="13182599" cy="1270000"/>
          </a:xfrm>
          <a:prstGeom prst="rect">
            <a:avLst/>
          </a:prstGeom>
          <a:solidFill>
            <a:srgbClr val="000108"/>
          </a:solidFill>
          <a:ln w="254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 baseline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844800" y="254000"/>
            <a:ext cx="9474200" cy="14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2819400" y="2006600"/>
            <a:ext cx="9524999" cy="64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49300" marR="0" indent="-388620" algn="l" rtl="0">
              <a:spcBef>
                <a:spcPts val="24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๏"/>
              <a:defRPr/>
            </a:lvl1pPr>
            <a:lvl2pPr marL="1282700" marR="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2pPr>
            <a:lvl3pPr marL="1727200" marR="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3pPr>
            <a:lvl4pPr marL="2171700" marR="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4pPr>
            <a:lvl5pPr marL="2616200" marR="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5pPr>
            <a:lvl6pPr marL="3073400" marR="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6pPr>
            <a:lvl7pPr marL="3530600" marR="0" indent="-408939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7pPr>
            <a:lvl8pPr marL="3987800" marR="0" indent="-408940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8pPr>
            <a:lvl9pPr marL="4445000" marR="0" indent="-408940" algn="l" rtl="0">
              <a:spcBef>
                <a:spcPts val="900"/>
              </a:spcBef>
              <a:spcAft>
                <a:spcPts val="0"/>
              </a:spcAft>
              <a:buClr>
                <a:srgbClr val="AFB3B2"/>
              </a:buClr>
              <a:buFont typeface="Arial"/>
              <a:buChar char="-"/>
              <a:defRPr/>
            </a:lvl9pPr>
          </a:lstStyle>
          <a:p>
            <a:endParaRPr/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13"/>
          <a:srcRect/>
          <a:stretch/>
        </p:blipFill>
        <p:spPr>
          <a:xfrm>
            <a:off x="10071100" y="8983663"/>
            <a:ext cx="1873249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14"/>
          <a:srcRect/>
          <a:stretch/>
        </p:blipFill>
        <p:spPr>
          <a:xfrm>
            <a:off x="346075" y="1549400"/>
            <a:ext cx="1782762" cy="136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15"/>
          <a:srcRect/>
          <a:stretch/>
        </p:blipFill>
        <p:spPr>
          <a:xfrm>
            <a:off x="25400" y="1308100"/>
            <a:ext cx="2387600" cy="17906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-584200" y="3352800"/>
            <a:ext cx="3657600" cy="461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 spd="slow" advClick="0" advTm="15000">
    <p:cut/>
  </p:transition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844800" y="254000"/>
            <a:ext cx="9474200" cy="1422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2819400" y="2006600"/>
            <a:ext cx="9524999" cy="64007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182880" algn="l" rtl="0">
              <a:spcBef>
                <a:spcPts val="0"/>
              </a:spcBef>
              <a:spcAft>
                <a:spcPts val="0"/>
              </a:spcAft>
              <a:buClr>
                <a:srgbClr val="AFB3B2"/>
              </a:buClr>
              <a:buFont typeface="Arial"/>
              <a:buNone/>
            </a:pPr>
            <a:endParaRPr sz="36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-431800" y="-304800"/>
            <a:ext cx="13792200" cy="891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 baseline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273175" y="533400"/>
            <a:ext cx="10058399" cy="7543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4521200" y="8072438"/>
            <a:ext cx="36576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777875" y="8818563"/>
            <a:ext cx="3332162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@kaccampbell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3813175" y="8807450"/>
            <a:ext cx="333375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#futureux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250825" y="8858250"/>
            <a:ext cx="615949" cy="615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6689725" y="8807450"/>
            <a:ext cx="333375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#uxpa2014</a:t>
            </a:r>
          </a:p>
        </p:txBody>
      </p:sp>
    </p:spTree>
  </p:cSld>
  <p:clrMapOvr>
    <a:masterClrMapping/>
  </p:clrMapOvr>
  <p:transition spd="slow" advClick="0" advTm="15000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need “Smart” laws too.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 advClick="0" advTm="15000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 rotWithShape="1">
          <a:blip r:embed="rId3"/>
          <a:srcRect l="2476" r="2477"/>
          <a:stretch/>
        </p:blipFill>
        <p:spPr>
          <a:xfrm>
            <a:off x="1619250" y="660400"/>
            <a:ext cx="9758362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 advClick="0" advTm="15000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867775" y="1365250"/>
            <a:ext cx="3006724" cy="501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41337" y="1365250"/>
            <a:ext cx="8128000" cy="47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15000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 descr="eur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062" y="1708677"/>
            <a:ext cx="7245202" cy="5309461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2320925" y="4181475"/>
            <a:ext cx="8175624" cy="157956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600" b="1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CREATIVITY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878013" y="392112"/>
            <a:ext cx="9224962" cy="92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15000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dk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-12700" y="476250"/>
            <a:ext cx="13052424" cy="807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15000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3344862" y="431800"/>
            <a:ext cx="6784975" cy="88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15000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174875" y="307975"/>
            <a:ext cx="8659812" cy="901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15000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2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Good people do not need laws to tell them to act responsibly, while bad people will find a way around the laws. - Plato</a:t>
            </a:r>
          </a:p>
        </p:txBody>
      </p:sp>
    </p:spTree>
  </p:cSld>
  <p:clrMapOvr>
    <a:masterClrMapping/>
  </p:clrMapOvr>
  <p:transition spd="slow" advClick="0" advTm="15000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3529012" y="1152525"/>
            <a:ext cx="5565775" cy="556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15000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15888" y="-77788"/>
            <a:ext cx="13004799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270000" y="6388100"/>
            <a:ext cx="10464800" cy="2435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C79"/>
              </a:buClr>
              <a:buSzPct val="25000"/>
              <a:buFont typeface="Arial"/>
              <a:buNone/>
            </a:pPr>
            <a:r>
              <a:rPr lang="en-US" sz="5607" b="1" i="0" u="none" strike="noStrike" cap="none" baseline="0">
                <a:solidFill>
                  <a:srgbClr val="FFFC79"/>
                </a:solidFill>
                <a:latin typeface="Arial"/>
                <a:ea typeface="Arial"/>
                <a:cs typeface="Arial"/>
                <a:sym typeface="Arial"/>
              </a:rPr>
              <a:t>USER EXPERIENCE EDITION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C79"/>
              </a:buClr>
              <a:buSzPct val="25000"/>
              <a:buFont typeface="Arial"/>
              <a:buNone/>
            </a:pPr>
            <a:r>
              <a:rPr lang="en-US" sz="5607" b="1" i="0" u="none" strike="noStrike" cap="none" baseline="0">
                <a:solidFill>
                  <a:srgbClr val="FFFC79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</a:p>
        </p:txBody>
      </p:sp>
    </p:spTree>
  </p:cSld>
  <p:clrMapOvr>
    <a:masterClrMapping/>
  </p:clrMapOvr>
  <p:transition spd="slow" advClick="0" advTm="15000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1270000" y="774700"/>
            <a:ext cx="10464800" cy="8215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9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 </a:t>
            </a:r>
            <a:br>
              <a:rPr lang="en-US" sz="9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CALM </a:t>
            </a:r>
            <a:r>
              <a:rPr lang="en-US" sz="4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9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CARRY </a:t>
            </a:r>
            <a:br>
              <a:rPr lang="en-US" sz="9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6496050" y="9258300"/>
            <a:ext cx="0" cy="276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365750" y="0"/>
            <a:ext cx="2260599" cy="226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15000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4841875" y="0"/>
            <a:ext cx="8162924" cy="9740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0" y="12700"/>
            <a:ext cx="4841875" cy="9740899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6062662" y="3659187"/>
            <a:ext cx="2006600" cy="121126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 b="1" i="0" u="none" strike="noStrike" cap="none" baseline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vs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8224838" y="1912938"/>
            <a:ext cx="3103561" cy="412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1258887" y="2232025"/>
            <a:ext cx="4432299" cy="363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15000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0" y="1679575"/>
            <a:ext cx="13004799" cy="651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15000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270000" y="717550"/>
            <a:ext cx="10185399" cy="763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15000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/>
          <a:srcRect t="10931" b="10931"/>
          <a:stretch/>
        </p:blipFill>
        <p:spPr>
          <a:xfrm>
            <a:off x="2544763" y="1700213"/>
            <a:ext cx="7915275" cy="478948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 advClick="0" advTm="15000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`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116012" y="1382712"/>
            <a:ext cx="10518774" cy="57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15000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 rotWithShape="1">
          <a:blip r:embed="rId3"/>
          <a:srcRect t="9653" b="9653"/>
          <a:stretch/>
        </p:blipFill>
        <p:spPr>
          <a:xfrm>
            <a:off x="1619250" y="660400"/>
            <a:ext cx="9758362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 advClick="0" advTm="15000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 baseline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49262" y="396875"/>
            <a:ext cx="7616824" cy="571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426325" y="2552700"/>
            <a:ext cx="4546599" cy="634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15000">
    <p:cut/>
  </p:transition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 2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F0014"/>
      </a:accent1>
      <a:accent2>
        <a:srgbClr val="333399"/>
      </a:accent2>
      <a:accent3>
        <a:srgbClr val="FFFFFF"/>
      </a:accent3>
      <a:accent4>
        <a:srgbClr val="000000"/>
      </a:accent4>
      <a:accent5>
        <a:srgbClr val="ECAAAA"/>
      </a:accent5>
      <a:accent6>
        <a:srgbClr val="2D2D8A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213</Words>
  <Application>Microsoft Macintosh PowerPoint</Application>
  <PresentationFormat>Custom</PresentationFormat>
  <Paragraphs>28</Paragraphs>
  <Slides>20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Black</vt:lpstr>
      <vt:lpstr>Title &amp; Bullets 2</vt:lpstr>
      <vt:lpstr>Slide 0</vt:lpstr>
      <vt:lpstr>Slide 1</vt:lpstr>
      <vt:lpstr>Slide 2</vt:lpstr>
      <vt:lpstr>Slide 3</vt:lpstr>
      <vt:lpstr>Slide 4</vt:lpstr>
      <vt:lpstr>Slide 5</vt:lpstr>
      <vt:lpstr>`</vt:lpstr>
      <vt:lpstr>Slide 7</vt:lpstr>
      <vt:lpstr>Slide 8</vt:lpstr>
      <vt:lpstr>We need “Smart” laws too.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Good people do not need laws to tell them to act responsibly, while bad people will find a way around the laws. - Plato</vt:lpstr>
      <vt:lpstr>Slide 18</vt:lpstr>
      <vt:lpstr> KEEP  CALM AND CARRY  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cp:lastModifiedBy>Lija Hogan</cp:lastModifiedBy>
  <cp:revision>2</cp:revision>
  <dcterms:created xsi:type="dcterms:W3CDTF">2014-07-22T11:57:26Z</dcterms:created>
  <dcterms:modified xsi:type="dcterms:W3CDTF">2014-07-22T11:58:52Z</dcterms:modified>
</cp:coreProperties>
</file>